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94_72CADE6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0" r:id="rId12"/>
    <p:sldId id="662" r:id="rId13"/>
    <p:sldId id="664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239BD-D4C6-77DA-93E4-7E92224B9AFA}" name="Bell, Jill" initials="BJ" userId="S::jill.bell@mheducation.com::c5044a3c-6179-4bef-bcc5-e04c2526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AB0DF-045F-582F-DFCC-EC9D716F4371}" v="11" dt="2024-04-24T15:23:22.018"/>
    <p1510:client id="{931F81DA-05D9-40E1-91F0-3CA6C2042858}" v="5" dt="2024-04-24T19:18:43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1" d="100"/>
          <a:sy n="51" d="100"/>
        </p:scale>
        <p:origin x="114" y="31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omments/modernComment_294_72CADE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13DE4B-9533-4B81-96B9-B223725A394E}" authorId="{D2D239BD-D4C6-77DA-93E4-7E92224B9AFA}" status="resolved" created="2024-04-24T15:23:22.01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25897834" sldId="660"/>
      <ac:picMk id="9" creationId="{29647AC4-8D38-425D-8C2E-A2817F9E716B}"/>
    </ac:deMkLst>
    <p188:txBody>
      <a:bodyPr/>
      <a:lstStyle/>
      <a:p>
        <a:r>
          <a:rPr lang="en-US"/>
          <a:t>This looks like the old screen shot, but I can't test it out b/c I don't have access to test IA through Canvas.  The non-IA PPT has the more current screen shot and I was able to test it out in my student account.    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8/10/relationships/comments" Target="../comments/modernComment_294_72CADE6A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653874"/>
          </a:xfrm>
        </p:spPr>
        <p:txBody>
          <a:bodyPr/>
          <a:lstStyle/>
          <a:p>
            <a:r>
              <a:rPr lang="en-US" dirty="0"/>
              <a:t>Canvas with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B012A3-36D3-4752-AEBF-EA127D970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998" y="1440393"/>
            <a:ext cx="10500252" cy="46698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/>
              <a:t>                Login into your Canvas account and navigate to your course.  </a:t>
            </a:r>
            <a:endParaRPr lang="en-US" dirty="0"/>
          </a:p>
          <a:p>
            <a:r>
              <a:rPr lang="en-US"/>
              <a:t>                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Canvas account, check with                 your instructor.</a:t>
            </a:r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D439929B-5139-D442-B96B-CB6FC728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3" y="1933046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373BBC-DDEE-447D-9600-8090075264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Now you will want to find the Connect assignment link. It can be listed under the Assignments or Modules in the left navigation area.  </a:t>
            </a:r>
          </a:p>
          <a:p>
            <a:endParaRPr lang="en-US" dirty="0"/>
          </a:p>
          <a:p>
            <a:r>
              <a:rPr lang="en-US" dirty="0"/>
              <a:t>Once you have found it, Click </a:t>
            </a:r>
            <a:r>
              <a:rPr lang="en-US" b="1" dirty="0"/>
              <a:t>Begin</a:t>
            </a:r>
            <a:r>
              <a:rPr lang="en-US" dirty="0"/>
              <a:t> to start the registration process.</a:t>
            </a:r>
          </a:p>
        </p:txBody>
      </p:sp>
      <p:pic>
        <p:nvPicPr>
          <p:cNvPr id="9" name="Picture 2" descr="Once logged into Canvas, the Connect assignment link is listed under Courses and then either Assignments or Modules in the left navigation area.">
            <a:extLst>
              <a:ext uri="{FF2B5EF4-FFF2-40B4-BE49-F238E27FC236}">
                <a16:creationId xmlns:a16="http://schemas.microsoft.com/office/drawing/2014/main" id="{032D6D25-D67F-4284-A9D7-5FEEE6DA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08" y="1471410"/>
            <a:ext cx="4979484" cy="24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reen displaying the Connect assignment link.  Click begin to start the registration process.">
            <a:extLst>
              <a:ext uri="{FF2B5EF4-FFF2-40B4-BE49-F238E27FC236}">
                <a16:creationId xmlns:a16="http://schemas.microsoft.com/office/drawing/2014/main" id="{B244A9CB-AF9E-40BF-B79E-61B8B60D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83" y="3658193"/>
            <a:ext cx="5341181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63079-A2AE-484B-8DC7-5DC7B8F12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Enter your email address and click </a:t>
            </a:r>
            <a:r>
              <a:rPr lang="en-US" b="1" dirty="0">
                <a:solidFill>
                  <a:schemeClr val="tx1"/>
                </a:solidFill>
              </a:rPr>
              <a:t>Begin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/>
              <a:t>If you receive the message, </a:t>
            </a:r>
            <a:r>
              <a:rPr lang="en-US" b="1" dirty="0"/>
              <a:t>You have a Connect Account</a:t>
            </a:r>
            <a:r>
              <a:rPr lang="en-US" dirty="0"/>
              <a:t> but have forgotten your password, click </a:t>
            </a:r>
            <a:r>
              <a:rPr lang="en-US" b="1" dirty="0"/>
              <a:t>Forgot Password. 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*</a:t>
            </a:r>
            <a:r>
              <a:rPr lang="en-US" dirty="0"/>
              <a:t>Depending on your school you might skip this step. That’s ok! Just continue the process from that step to the end. </a:t>
            </a:r>
            <a:endParaRPr lang="en-US" b="1" dirty="0"/>
          </a:p>
        </p:txBody>
      </p:sp>
      <p:pic>
        <p:nvPicPr>
          <p:cNvPr id="1026" name="Picture 2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729A0CFA-B637-1438-658B-BD1E41BF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51" y="1385496"/>
            <a:ext cx="7288276" cy="43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D2F95F-1769-44C4-870B-03B27C7111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your account: Enter email, First and Last Name, create a password and select a security question. 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recommend using your school email address when creating an account. </a:t>
            </a:r>
          </a:p>
          <a:p>
            <a:pPr>
              <a:spcBef>
                <a:spcPts val="600"/>
              </a:spcBef>
            </a:pPr>
            <a:r>
              <a:rPr lang="en-US" dirty="0"/>
              <a:t>To receive text alerts, enter your mobile number.  Agree to the Terms and Conditions and then click </a:t>
            </a:r>
            <a:r>
              <a:rPr lang="en-US" b="1" dirty="0"/>
              <a:t>Continue</a:t>
            </a:r>
            <a:r>
              <a:rPr lang="en-US" dirty="0"/>
              <a:t>.</a:t>
            </a:r>
          </a:p>
        </p:txBody>
      </p:sp>
      <p:pic>
        <p:nvPicPr>
          <p:cNvPr id="9" name="Picture 8" descr="Create account page. Enter email address, first name, last name fields. Create a password and select a security question fields. Enter a mobile number for text alerts. Continue button appears at bottom of page. ">
            <a:extLst>
              <a:ext uri="{FF2B5EF4-FFF2-40B4-BE49-F238E27FC236}">
                <a16:creationId xmlns:a16="http://schemas.microsoft.com/office/drawing/2014/main" id="{2B393793-4756-4BE0-80EC-78897463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01" y="1736725"/>
            <a:ext cx="6243665" cy="3268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129DB0-B65B-4ED4-AC31-AB4E0A17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2630821" cy="4373563"/>
          </a:xfrm>
        </p:spPr>
        <p:txBody>
          <a:bodyPr/>
          <a:lstStyle/>
          <a:p>
            <a:r>
              <a:rPr lang="en-US" dirty="0"/>
              <a:t>You are almost done. Review the information on this screen. If it is correct, click </a:t>
            </a:r>
            <a:r>
              <a:rPr lang="en-US" b="1" dirty="0"/>
              <a:t>Confirm</a:t>
            </a:r>
            <a:r>
              <a:rPr lang="en-US" dirty="0"/>
              <a:t>.   </a:t>
            </a:r>
          </a:p>
          <a:p>
            <a:r>
              <a:rPr lang="en-US" dirty="0"/>
              <a:t>You are now registered.</a:t>
            </a:r>
          </a:p>
        </p:txBody>
      </p:sp>
      <p:pic>
        <p:nvPicPr>
          <p:cNvPr id="9" name="Picture 2" descr="Once you have registered for the course, the following screen will show the text required for the course.  Click on confirm to complete the registration process.  A cancel button is also provided.">
            <a:extLst>
              <a:ext uri="{FF2B5EF4-FFF2-40B4-BE49-F238E27FC236}">
                <a16:creationId xmlns:a16="http://schemas.microsoft.com/office/drawing/2014/main" id="{403A6DE9-090C-4CF9-99E6-9958A519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30" y="2569448"/>
            <a:ext cx="6675322" cy="27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 dirty="0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6751A-7A4B-42D9-9F56-F1F91001C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schemas.microsoft.com/office/2006/documentManagement/types"/>
    <ds:schemaRef ds:uri="http://purl.org/dc/elements/1.1/"/>
    <ds:schemaRef ds:uri="55eee036-b312-4691-be2e-efe9fdaf1737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4f83251b-4d3b-4580-8981-be5e2b08b7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331</TotalTime>
  <Words>545</Words>
  <Application>Microsoft Office PowerPoint</Application>
  <PresentationFormat>Widescreen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with Inclusive Access Deep Integration</dc:title>
  <dc:creator>Herrig, Meghan</dc:creator>
  <cp:lastModifiedBy>Herrig, Meghan</cp:lastModifiedBy>
  <cp:revision>17</cp:revision>
  <dcterms:created xsi:type="dcterms:W3CDTF">2022-02-17T20:16:12Z</dcterms:created>
  <dcterms:modified xsi:type="dcterms:W3CDTF">2024-04-30T22:58:23Z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